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7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avi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DCB71-9B71-402D-B7A6-FA3767ECA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3ADF3-A450-4CDC-80FF-81CE5DA2ED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9AFE5-A421-4444-ACD6-0BE99E94C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8861D-82B2-4125-ADB5-2BFCDA609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B3936-9636-49C0-92EA-C017BF490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157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1EFA9-B972-433C-A822-785130727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23A59A-126A-4FDC-A2CB-117181F120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11211-930A-4C2A-B07A-E18A0F98E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AE3B9F-6ECB-4E71-BFED-2DAD008F5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6B026-1074-4CD9-AE94-6421DCD27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68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C1D0C4-4FEE-4162-A262-9E01418110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B6E98C-DC9A-4FC1-B77E-77213D51D2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E35EA-DC8B-482F-B454-D4304AA5F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F53C4-0BAE-4E1F-9825-C866EE6E4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2570A-BCA1-464A-A202-5DBC05923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65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BED67-317E-4FC2-8C91-775A91140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5028C-C1E9-4364-B4BC-913A875C2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73F61-9C9A-4BD3-B671-67636668E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E79D8-BE1F-4AC9-BCFC-A25B25AC0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B576F-B5F4-4CF5-9DE4-C46F4BCA8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76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07FFD-3F81-4CB7-9B6C-EF4A4F822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A9A01-9D91-417F-9913-FCE57C87E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A6188-0804-42B9-9179-B170BBE0C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4132B-35A1-47FB-9C3E-7E37DE039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0D57F4-40A7-4BE2-BF0C-097D324D6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00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82E50-439B-4675-BF81-B6A6B0057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A5F77-5241-497C-94F4-B32660848E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D5FAF7-27DB-499C-B6B1-4C1F1DAE28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44508-DF27-4A58-86BD-1BEC9907E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2335D-A96A-48DF-A71D-C2369324B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AE7959-6CF8-49A6-AD44-9B5483D3C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1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9825A-DD59-4BA8-A407-DC70D4C94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FA3BA-E574-45F3-BBEA-285878E4F7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C64292-528E-4498-BC53-A16EB7010B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C0FE7E-0249-4E78-958D-D79C93F7F6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902DCD-6886-4172-A2AD-F45CF1757D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26E1D8-6C16-4539-8EBC-53079B27E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979C9D-23E1-4910-B9EE-68AAFEB9B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53AABB-D241-4192-B78C-DAE8D4C5E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239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2162C-079B-4478-83AB-2EAC675E7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F06FA7-EFCB-499A-B49C-D66915B01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008938-873B-4283-A560-87A9703D1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B9CD5C-96B4-4730-8368-4E218F945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01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E3746D-C3A9-4175-A6D7-F3CB69C8F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AE3401-5C95-4902-93D4-D05132DBB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51849C-EB6B-457C-9A25-D1C9F0588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92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B321D-15E7-4DA6-9C8E-F871C096C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77A75-BA76-41CC-9475-9D275FD1E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6FB86-C414-4BB2-A9F1-2CFE9B5E78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005FCC-1932-433A-88F3-C04D96E1F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443FC0-E1CD-48F2-9585-65BE1C651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699AD-1FA0-4B17-BEFE-FAE2FE862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78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5F7C5-917F-43EB-80B2-B4F8F35EA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E3E335-CF5D-4066-8D91-9E3A26F7EC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E08461-502D-4582-9B6D-E534F237B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BA820C-668E-46C5-B513-37C85F3FF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FC7582-A530-436C-8B4A-92ED95CC3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E41CE-B40B-4A86-82C5-FFF906CBE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15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B7F08-7CF0-4781-9CC9-67BCBB317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901A3-352C-4999-9EAE-DFBAE3586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F3740-847F-44B8-B84B-2CDAC121DF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C3062D-2E21-49BC-9F3E-D58AF5284864}" type="datetimeFigureOut">
              <a:rPr lang="en-US" smtClean="0"/>
              <a:t>5/20/2021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D3985-5166-409B-B78C-2C329716B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2ACC2-104C-446D-ACEF-BB30F6E883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E78736-EAB3-400D-A36E-BEB26C87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696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C047BF-CDD0-4D0E-81A7-2B1D2329F247}"/>
              </a:ext>
            </a:extLst>
          </p:cNvPr>
          <p:cNvSpPr txBox="1"/>
          <p:nvPr/>
        </p:nvSpPr>
        <p:spPr>
          <a:xfrm>
            <a:off x="3483033" y="116378"/>
            <a:ext cx="4580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Part I  The Covid Situation Since January 2020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9E6D8DFF-3A13-4A57-9D8F-33A5EBF421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9220" y="429768"/>
            <a:ext cx="10713720" cy="642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79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6F7E0B6-537B-41C2-9F01-481AEAF1CC97}"/>
              </a:ext>
            </a:extLst>
          </p:cNvPr>
          <p:cNvSpPr txBox="1"/>
          <p:nvPr/>
        </p:nvSpPr>
        <p:spPr>
          <a:xfrm>
            <a:off x="3483033" y="116378"/>
            <a:ext cx="6051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Part II  What is Related to Total Deaths per Million?</a:t>
            </a:r>
          </a:p>
        </p:txBody>
      </p:sp>
      <p:pic>
        <p:nvPicPr>
          <p:cNvPr id="3" name="Picture 2" descr="Chart, treemap chart&#10;&#10;Description automatically generated">
            <a:extLst>
              <a:ext uri="{FF2B5EF4-FFF2-40B4-BE49-F238E27FC236}">
                <a16:creationId xmlns:a16="http://schemas.microsoft.com/office/drawing/2014/main" id="{0408F890-4F6B-4294-BA05-586A1C54DD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802" y="468896"/>
            <a:ext cx="6797854" cy="60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147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AC8BE6-F091-4434-B42D-0179FEC390A4}"/>
              </a:ext>
            </a:extLst>
          </p:cNvPr>
          <p:cNvSpPr txBox="1"/>
          <p:nvPr/>
        </p:nvSpPr>
        <p:spPr>
          <a:xfrm>
            <a:off x="3316056" y="116378"/>
            <a:ext cx="6051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Part III  How is HDI related to Total Deaths per Million?</a:t>
            </a:r>
          </a:p>
        </p:txBody>
      </p:sp>
      <p:pic>
        <p:nvPicPr>
          <p:cNvPr id="4" name="Video 2">
            <a:hlinkClick r:id="" action="ppaction://media"/>
            <a:extLst>
              <a:ext uri="{FF2B5EF4-FFF2-40B4-BE49-F238E27FC236}">
                <a16:creationId xmlns:a16="http://schemas.microsoft.com/office/drawing/2014/main" id="{627DF8F8-52D9-41C1-AFBD-2CAB690D7B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4480" y="502284"/>
            <a:ext cx="11643360" cy="618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1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1072</TotalTime>
  <Words>31</Words>
  <Application>Microsoft Office PowerPoint</Application>
  <PresentationFormat>Widescreen</PresentationFormat>
  <Paragraphs>3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710 Data Visualization World Covid</dc:title>
  <dc:creator>Lu, Hanna (Student)</dc:creator>
  <cp:lastModifiedBy>Lu, Hanna (Student)</cp:lastModifiedBy>
  <cp:revision>31</cp:revision>
  <dcterms:created xsi:type="dcterms:W3CDTF">2021-04-29T00:53:54Z</dcterms:created>
  <dcterms:modified xsi:type="dcterms:W3CDTF">2021-05-20T17:24:33Z</dcterms:modified>
</cp:coreProperties>
</file>

<file path=docProps/thumbnail.jpeg>
</file>